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2" roundtripDataSignature="AMtx7mixUPCDpxhscIWSdNn2kJ/Givwj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sp>
        <p:nvSpPr>
          <p:cNvPr id="88" name="Google Shape;88;p1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Laboratorio de Generación eléctrica con fuentes de energía renovables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sp>
        <p:nvSpPr>
          <p:cNvPr id="101" name="Google Shape;101;p2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Laboratorio de Generación eléctrica con fuentes de energía renovables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12" name="Google Shape;11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sp>
        <p:nvSpPr>
          <p:cNvPr id="114" name="Google Shape;114;p3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Laboratorio de Generación eléctrica con fuentes de energía renovables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sp>
        <p:nvSpPr>
          <p:cNvPr id="127" name="Google Shape;127;p4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Laboratorio de Generación eléctrica con fuentes de energía renovables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38" name="Google Shape;13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sp>
        <p:nvSpPr>
          <p:cNvPr id="140" name="Google Shape;140;p5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Laboratorio de Generación eléctrica con fuentes de energía renovables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51" name="Google Shape;15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Laboratorio de Generación eléctrica con fuentes de energía renovables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 rot="5400000">
            <a:off x="4732337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 rot="5400000">
            <a:off x="541338" y="190502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1" type="body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4" name="Google Shape;4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" type="body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15"/>
          <p:cNvSpPr txBox="1"/>
          <p:nvPr>
            <p:ph idx="2" type="body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15"/>
          <p:cNvSpPr txBox="1"/>
          <p:nvPr>
            <p:ph idx="3" type="body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1" name="Google Shape;61;p15"/>
          <p:cNvSpPr txBox="1"/>
          <p:nvPr>
            <p:ph idx="4" type="body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8" name="Google Shape;68;p16"/>
          <p:cNvSpPr txBox="1"/>
          <p:nvPr>
            <p:ph idx="2" type="body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1892300" y="900112"/>
            <a:ext cx="4660900" cy="481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Método evaluativo</a:t>
            </a:r>
            <a:endParaRPr/>
          </a:p>
        </p:txBody>
      </p:sp>
      <p:sp>
        <p:nvSpPr>
          <p:cNvPr id="91" name="Google Shape;91;p1"/>
          <p:cNvSpPr txBox="1"/>
          <p:nvPr>
            <p:ph idx="1" type="subTitle"/>
          </p:nvPr>
        </p:nvSpPr>
        <p:spPr>
          <a:xfrm>
            <a:off x="727075" y="2198687"/>
            <a:ext cx="7194550" cy="3862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 de la enseñanza: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Fortalecer el trabajo en equipo, incentivando el liderazgo efectivo.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Trabajar la síntesis y procesamiento de los datos obtenidos en terreno.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Intensificar el interés en el aprendizaje y los conocimientos entregados en el laboratorio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1484312" y="6356350"/>
            <a:ext cx="5921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20s1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r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N°</a:t>
            </a: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cxnSp>
        <p:nvCxnSpPr>
          <p:cNvPr id="94" name="Google Shape;94;p1"/>
          <p:cNvCxnSpPr/>
          <p:nvPr/>
        </p:nvCxnSpPr>
        <p:spPr>
          <a:xfrm flipH="1" rot="10800000">
            <a:off x="727075" y="1381125"/>
            <a:ext cx="6607175" cy="1905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95" name="Google Shape;95;p1"/>
          <p:cNvSpPr txBox="1"/>
          <p:nvPr/>
        </p:nvSpPr>
        <p:spPr>
          <a:xfrm>
            <a:off x="815975" y="238125"/>
            <a:ext cx="6518275" cy="512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Laboratorio de Generación eléctrica con fuentes de energía renovables</a:t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727075" y="1490662"/>
            <a:ext cx="6607175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mbria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rPr>
              <a:t>Aplicación de nuevo método de enseñanza, aplicación de conceptos y evaluación en los laboratorios</a:t>
            </a:r>
            <a:endParaRPr b="1" i="0" sz="2000" u="none" cap="none" strike="noStrik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>
              <a:solidFill>
                <a:schemeClr val="dk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/>
          <p:nvPr>
            <p:ph type="ctrTitle"/>
          </p:nvPr>
        </p:nvSpPr>
        <p:spPr>
          <a:xfrm>
            <a:off x="1892300" y="900112"/>
            <a:ext cx="4660900" cy="481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Método evaluativo</a:t>
            </a:r>
            <a:endParaRPr/>
          </a:p>
        </p:txBody>
      </p:sp>
      <p:sp>
        <p:nvSpPr>
          <p:cNvPr id="104" name="Google Shape;104;p2"/>
          <p:cNvSpPr txBox="1"/>
          <p:nvPr>
            <p:ph idx="1" type="subTitle"/>
          </p:nvPr>
        </p:nvSpPr>
        <p:spPr>
          <a:xfrm>
            <a:off x="727075" y="2198687"/>
            <a:ext cx="7194550" cy="3862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 de la enseñanza: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</a:pPr>
            <a:r>
              <a:t/>
            </a:r>
            <a:endParaRPr b="1" i="0" sz="1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Fortalecer el trabajo en equipo, incentivando el liderazgo efectivo.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AutoNum type="arabicPeriod"/>
            </a:pPr>
            <a:r>
              <a:rPr b="1" i="0" lang="en-US" sz="2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Evaluación del liderazgo de la sección.</a:t>
            </a:r>
            <a:endParaRPr/>
          </a:p>
          <a:p>
            <a:pPr indent="-11430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Trabajar la síntesis y procesamiento de los datos obtenidos en terreno. </a:t>
            </a:r>
            <a:endParaRPr/>
          </a:p>
          <a:p>
            <a:pPr indent="-457200" lvl="2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AutoNum type="arabicPeriod" startAt="2"/>
            </a:pPr>
            <a:r>
              <a:rPr b="1" i="0" lang="en-US" sz="2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Informe práctico</a:t>
            </a:r>
            <a:r>
              <a:rPr b="0" i="0" lang="en-US" sz="2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2000" u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Intensificar el interés en el aprendizaje y los conocimientos entregados en el laboratorio</a:t>
            </a:r>
            <a:endParaRPr/>
          </a:p>
          <a:p>
            <a:pPr indent="-457200" lvl="2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AutoNum type="arabicPeriod" startAt="2"/>
            </a:pPr>
            <a:r>
              <a:rPr b="1" i="0" lang="en-US" sz="20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Prueba de salida.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b="1" i="0" lang="en-US" sz="2400" u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«La nota final de la experiencia será la ponderación igualitaria de cada evaluación antes mencionada»</a:t>
            </a:r>
            <a:endParaRPr/>
          </a:p>
        </p:txBody>
      </p:sp>
      <p:sp>
        <p:nvSpPr>
          <p:cNvPr id="105" name="Google Shape;105;p2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N°</a:t>
            </a: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cxnSp>
        <p:nvCxnSpPr>
          <p:cNvPr id="106" name="Google Shape;106;p2"/>
          <p:cNvCxnSpPr/>
          <p:nvPr/>
        </p:nvCxnSpPr>
        <p:spPr>
          <a:xfrm flipH="1" rot="10800000">
            <a:off x="727075" y="1381125"/>
            <a:ext cx="6607175" cy="1905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107" name="Google Shape;107;p2"/>
          <p:cNvSpPr txBox="1"/>
          <p:nvPr/>
        </p:nvSpPr>
        <p:spPr>
          <a:xfrm>
            <a:off x="815975" y="238125"/>
            <a:ext cx="6518275" cy="512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Laboratorio de Generación eléctrica con fuentes de energía renovables</a:t>
            </a:r>
            <a:endParaRPr/>
          </a:p>
        </p:txBody>
      </p:sp>
      <p:sp>
        <p:nvSpPr>
          <p:cNvPr id="108" name="Google Shape;108;p2"/>
          <p:cNvSpPr txBox="1"/>
          <p:nvPr/>
        </p:nvSpPr>
        <p:spPr>
          <a:xfrm>
            <a:off x="727075" y="1490662"/>
            <a:ext cx="6607175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Métodos de evaluación</a:t>
            </a:r>
            <a:endParaRPr/>
          </a:p>
        </p:txBody>
      </p:sp>
      <p:sp>
        <p:nvSpPr>
          <p:cNvPr id="109" name="Google Shape;109;p2"/>
          <p:cNvSpPr txBox="1"/>
          <p:nvPr/>
        </p:nvSpPr>
        <p:spPr>
          <a:xfrm>
            <a:off x="1484312" y="6356350"/>
            <a:ext cx="5921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20s1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/>
          <p:nvPr>
            <p:ph type="ctrTitle"/>
          </p:nvPr>
        </p:nvSpPr>
        <p:spPr>
          <a:xfrm>
            <a:off x="1892300" y="900112"/>
            <a:ext cx="4660900" cy="481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Método evaluativo</a:t>
            </a:r>
            <a:endParaRPr/>
          </a:p>
        </p:txBody>
      </p:sp>
      <p:sp>
        <p:nvSpPr>
          <p:cNvPr id="117" name="Google Shape;117;p3"/>
          <p:cNvSpPr txBox="1"/>
          <p:nvPr>
            <p:ph idx="1" type="subTitle"/>
          </p:nvPr>
        </p:nvSpPr>
        <p:spPr>
          <a:xfrm>
            <a:off x="727075" y="2198687"/>
            <a:ext cx="7194550" cy="3862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 alumno debe: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Conocer los objetivos generales y específicos de cada sección.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Identificar plenamente el procedimiento a seguir en cada sección.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Dirigir una sección o parte de ella, según los requerimientos del laboratorio y el criterio del profesor.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Otorgar labores a sus compañeros.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Optimizar el tiempo.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Disponer de los recursos espaciales y materiales adecuados.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Minimizar el desorden en las operaciones. 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Evitar confusiones de los otros integrantes del grupo.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Supervisar valores entregados y resultados obtenidos.</a:t>
            </a:r>
            <a:endParaRPr/>
          </a:p>
          <a:p>
            <a:pPr indent="-254000" lvl="1" marL="8001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</a:pPr>
            <a:r>
              <a:t/>
            </a:r>
            <a:endParaRPr b="0" i="0" sz="1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1" marL="8001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</a:pPr>
            <a:r>
              <a:t/>
            </a:r>
            <a:endParaRPr b="0" i="0" sz="1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</a:pPr>
            <a:r>
              <a:t/>
            </a:r>
            <a:endParaRPr b="0" i="0" sz="1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N°</a:t>
            </a: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cxnSp>
        <p:nvCxnSpPr>
          <p:cNvPr id="119" name="Google Shape;119;p3"/>
          <p:cNvCxnSpPr/>
          <p:nvPr/>
        </p:nvCxnSpPr>
        <p:spPr>
          <a:xfrm flipH="1" rot="10800000">
            <a:off x="727075" y="1381125"/>
            <a:ext cx="6607175" cy="1905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120" name="Google Shape;120;p3"/>
          <p:cNvSpPr txBox="1"/>
          <p:nvPr/>
        </p:nvSpPr>
        <p:spPr>
          <a:xfrm>
            <a:off x="815975" y="238125"/>
            <a:ext cx="6518275" cy="512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Laboratorio de Generación eléctrica con fuentes de energía renovables</a:t>
            </a:r>
            <a:endParaRPr/>
          </a:p>
        </p:txBody>
      </p:sp>
      <p:sp>
        <p:nvSpPr>
          <p:cNvPr id="121" name="Google Shape;121;p3"/>
          <p:cNvSpPr txBox="1"/>
          <p:nvPr/>
        </p:nvSpPr>
        <p:spPr>
          <a:xfrm>
            <a:off x="727075" y="1490662"/>
            <a:ext cx="6607175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Evaluación del liderazgo de la sección.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1484312" y="6356350"/>
            <a:ext cx="5921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20s1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"/>
          <p:cNvSpPr txBox="1"/>
          <p:nvPr>
            <p:ph type="ctrTitle"/>
          </p:nvPr>
        </p:nvSpPr>
        <p:spPr>
          <a:xfrm>
            <a:off x="1892300" y="900112"/>
            <a:ext cx="4660900" cy="481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Método evaluativo</a:t>
            </a:r>
            <a:endParaRPr/>
          </a:p>
        </p:txBody>
      </p:sp>
      <p:sp>
        <p:nvSpPr>
          <p:cNvPr id="130" name="Google Shape;130;p4"/>
          <p:cNvSpPr txBox="1"/>
          <p:nvPr>
            <p:ph idx="1" type="subTitle"/>
          </p:nvPr>
        </p:nvSpPr>
        <p:spPr>
          <a:xfrm>
            <a:off x="727075" y="2198687"/>
            <a:ext cx="7194550" cy="3862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888888"/>
              </a:buClr>
              <a:buSzPts val="500"/>
              <a:buNone/>
            </a:pPr>
            <a:r>
              <a:t/>
            </a:r>
            <a:endParaRPr b="1" i="0" sz="5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 grupo deberá presentar el informe práctico con: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Datos tabulados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Gráficas requeridas 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b="0" i="0" lang="en-US" sz="1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Conclusiones o comentarios de cada sección </a:t>
            </a:r>
            <a:endParaRPr/>
          </a:p>
          <a:p>
            <a:pPr indent="-241300" lvl="1" marL="8001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Calibri"/>
              <a:buNone/>
            </a:pPr>
            <a:r>
              <a:t/>
            </a:r>
            <a:endParaRPr b="0" i="0" sz="16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entrega de este informe debe ser en el mismo de la experiencia, a no ser de que el profesor considere un plazo diferente (máximo una semana)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 formato de estos informes, serán presentados una semana antes de la experiencia, junto con la guía del laboratorio, para que el grupo la presente impresa al momento de la experiencia. </a:t>
            </a:r>
            <a:endParaRPr b="0" i="0" sz="180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</a:pPr>
            <a:r>
              <a:t/>
            </a:r>
            <a:endParaRPr b="0" i="0" sz="1800" u="none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N°</a:t>
            </a: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cxnSp>
        <p:nvCxnSpPr>
          <p:cNvPr id="132" name="Google Shape;132;p4"/>
          <p:cNvCxnSpPr/>
          <p:nvPr/>
        </p:nvCxnSpPr>
        <p:spPr>
          <a:xfrm flipH="1" rot="10800000">
            <a:off x="727075" y="1381125"/>
            <a:ext cx="6607175" cy="1905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133" name="Google Shape;133;p4"/>
          <p:cNvSpPr txBox="1"/>
          <p:nvPr/>
        </p:nvSpPr>
        <p:spPr>
          <a:xfrm>
            <a:off x="815975" y="238125"/>
            <a:ext cx="6518275" cy="512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Laboratorio de Generación eléctrica con fuentes de energía renovables</a:t>
            </a:r>
            <a:endParaRPr/>
          </a:p>
        </p:txBody>
      </p:sp>
      <p:sp>
        <p:nvSpPr>
          <p:cNvPr id="134" name="Google Shape;134;p4"/>
          <p:cNvSpPr txBox="1"/>
          <p:nvPr/>
        </p:nvSpPr>
        <p:spPr>
          <a:xfrm>
            <a:off x="727075" y="1490662"/>
            <a:ext cx="6607175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2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Informe práctico</a:t>
            </a:r>
            <a:r>
              <a:rPr b="0" i="0" lang="en-US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4"/>
          <p:cNvSpPr txBox="1"/>
          <p:nvPr/>
        </p:nvSpPr>
        <p:spPr>
          <a:xfrm>
            <a:off x="1484312" y="6356350"/>
            <a:ext cx="5921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20s1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"/>
          <p:cNvSpPr txBox="1"/>
          <p:nvPr>
            <p:ph type="ctrTitle"/>
          </p:nvPr>
        </p:nvSpPr>
        <p:spPr>
          <a:xfrm>
            <a:off x="1892300" y="900112"/>
            <a:ext cx="4660900" cy="481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Método evaluativo</a:t>
            </a:r>
            <a:endParaRPr/>
          </a:p>
        </p:txBody>
      </p:sp>
      <p:sp>
        <p:nvSpPr>
          <p:cNvPr id="143" name="Google Shape;143;p5"/>
          <p:cNvSpPr txBox="1"/>
          <p:nvPr>
            <p:ph idx="1" type="subTitle"/>
          </p:nvPr>
        </p:nvSpPr>
        <p:spPr>
          <a:xfrm>
            <a:off x="727075" y="2198687"/>
            <a:ext cx="7194550" cy="3862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 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</a:pPr>
            <a:r>
              <a:t/>
            </a:r>
            <a:endParaRPr b="1" i="0" sz="10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Seis preguntas concretas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Calibri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tópicos a evaluar serán: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Consideración los resultados de las pruebas efectuadas</a:t>
            </a:r>
            <a:endParaRPr/>
          </a:p>
          <a:p>
            <a:pPr indent="-342900" lvl="1" marL="8001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Conocimientos básicos sobre las distintas energías renovables </a:t>
            </a:r>
            <a:endParaRPr b="0" i="0" sz="1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8001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Acotaciones o datos relevantes entregados por el profesor de laboratorio</a:t>
            </a:r>
            <a:endParaRPr/>
          </a:p>
          <a:p>
            <a:pPr indent="-254000" lvl="1" marL="8001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</a:pPr>
            <a:r>
              <a:t/>
            </a:r>
            <a:endParaRPr b="0" i="0" sz="1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•"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duración de este test será de 18 minutos.</a:t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4000" lvl="1" marL="8001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</a:pPr>
            <a:r>
              <a:t/>
            </a:r>
            <a:endParaRPr b="0" i="0" sz="1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</a:pPr>
            <a:r>
              <a:t/>
            </a:r>
            <a:endParaRPr b="0" i="0" sz="1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5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N°</a:t>
            </a: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cxnSp>
        <p:nvCxnSpPr>
          <p:cNvPr id="145" name="Google Shape;145;p5"/>
          <p:cNvCxnSpPr/>
          <p:nvPr/>
        </p:nvCxnSpPr>
        <p:spPr>
          <a:xfrm flipH="1" rot="10800000">
            <a:off x="727075" y="1381125"/>
            <a:ext cx="6607175" cy="1905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146" name="Google Shape;146;p5"/>
          <p:cNvSpPr txBox="1"/>
          <p:nvPr/>
        </p:nvSpPr>
        <p:spPr>
          <a:xfrm>
            <a:off x="815975" y="238125"/>
            <a:ext cx="6518275" cy="512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Laboratorio de Generación eléctrica con fuentes de energía renovables</a:t>
            </a:r>
            <a:endParaRPr/>
          </a:p>
        </p:txBody>
      </p:sp>
      <p:sp>
        <p:nvSpPr>
          <p:cNvPr id="147" name="Google Shape;147;p5"/>
          <p:cNvSpPr txBox="1"/>
          <p:nvPr/>
        </p:nvSpPr>
        <p:spPr>
          <a:xfrm>
            <a:off x="727075" y="1490662"/>
            <a:ext cx="6607175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Prueba de salida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5"/>
          <p:cNvSpPr txBox="1"/>
          <p:nvPr/>
        </p:nvSpPr>
        <p:spPr>
          <a:xfrm>
            <a:off x="1484312" y="6356350"/>
            <a:ext cx="5921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20s1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/>
          <p:nvPr>
            <p:ph type="ctrTitle"/>
          </p:nvPr>
        </p:nvSpPr>
        <p:spPr>
          <a:xfrm>
            <a:off x="1892300" y="900112"/>
            <a:ext cx="4660900" cy="481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i="0" lang="en-US" sz="2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Método evaluativo</a:t>
            </a:r>
            <a:endParaRPr/>
          </a:p>
        </p:txBody>
      </p:sp>
      <p:sp>
        <p:nvSpPr>
          <p:cNvPr id="156" name="Google Shape;156;p6"/>
          <p:cNvSpPr txBox="1"/>
          <p:nvPr>
            <p:ph idx="1" type="subTitle"/>
          </p:nvPr>
        </p:nvSpPr>
        <p:spPr>
          <a:xfrm>
            <a:off x="727075" y="2198687"/>
            <a:ext cx="7194550" cy="3862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Cada nota posee la misma ponderación.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0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Nota: </a:t>
            </a:r>
            <a:r>
              <a:rPr b="0" i="0"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Trabajo en clase + Nota Informe + Nota Prueba de salida </a:t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b="0" i="0" lang="en-US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</a:t>
            </a:r>
            <a:r>
              <a:rPr b="1" i="0" lang="en-US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1" i="0" sz="1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</a:pPr>
            <a:r>
              <a:t/>
            </a:r>
            <a:endParaRPr b="1" i="0" sz="1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6"/>
          <p:cNvSpPr txBox="1"/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r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 N°</a:t>
            </a:r>
            <a:fld id="{00000000-1234-1234-1234-123412341234}" type="slidenum">
              <a:rPr b="0" i="0" lang="en-US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cxnSp>
        <p:nvCxnSpPr>
          <p:cNvPr id="158" name="Google Shape;158;p6"/>
          <p:cNvCxnSpPr/>
          <p:nvPr/>
        </p:nvCxnSpPr>
        <p:spPr>
          <a:xfrm flipH="1" rot="10800000">
            <a:off x="727075" y="1381125"/>
            <a:ext cx="6607175" cy="1905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5400000" dist="20000">
              <a:srgbClr val="000000">
                <a:alpha val="37647"/>
              </a:srgbClr>
            </a:outerShdw>
          </a:effectLst>
        </p:spPr>
      </p:cxnSp>
      <p:sp>
        <p:nvSpPr>
          <p:cNvPr id="159" name="Google Shape;159;p6"/>
          <p:cNvSpPr txBox="1"/>
          <p:nvPr/>
        </p:nvSpPr>
        <p:spPr>
          <a:xfrm>
            <a:off x="815975" y="238125"/>
            <a:ext cx="6518275" cy="512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Laboratorio de Generación eléctrica con fuentes de energía renovables</a:t>
            </a:r>
            <a:endParaRPr/>
          </a:p>
        </p:txBody>
      </p:sp>
      <p:sp>
        <p:nvSpPr>
          <p:cNvPr id="160" name="Google Shape;160;p6"/>
          <p:cNvSpPr txBox="1"/>
          <p:nvPr/>
        </p:nvSpPr>
        <p:spPr>
          <a:xfrm>
            <a:off x="727075" y="1490662"/>
            <a:ext cx="6607175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Nota Final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6"/>
          <p:cNvSpPr txBox="1"/>
          <p:nvPr/>
        </p:nvSpPr>
        <p:spPr>
          <a:xfrm>
            <a:off x="1484312" y="6356350"/>
            <a:ext cx="5921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20s1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2012-06-05T18:28:47Z</dcterms:created>
  <dc:creator>Daniel Rodríguez</dc:creator>
</cp:coreProperties>
</file>