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ixUPCDpxhscIWSdNn2kJ/Givwj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88" name="Google Shape;88;p1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01" name="Google Shape;101;p2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4" name="Google Shape;114;p3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27" name="Google Shape;127;p4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40" name="Google Shape;140;p5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Laboratorio de Generación eléctrica con fuentes de energía renovables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 rot="5400000">
            <a:off x="541338" y="190502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5"/>
          <p:cNvSpPr txBox="1"/>
          <p:nvPr>
            <p:ph idx="2" type="body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5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5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8" name="Google Shape;68;p16"/>
          <p:cNvSpPr txBox="1"/>
          <p:nvPr>
            <p:ph idx="2" type="body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de la enseñanza: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Fortalecer el trabajo en equipo, incentivando el liderazgo efectivo.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 la síntesis y procesamiento de los datos obtenidos en terreno.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Intensificar el interés en el aprendizaje y los conocimientos entregados en el laboratorio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484312" y="6356350"/>
            <a:ext cx="59213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94" name="Google Shape;94;p1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95" name="Google Shape;95;p1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727075" y="1490662"/>
            <a:ext cx="6607175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mbria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Aplicación de nuevo método de enseñanza, aplicación de conceptos y evaluación en los laboratorios</a:t>
            </a:r>
            <a:endParaRPr b="1" i="0" sz="20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104" name="Google Shape;104;p2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de la enseñanza: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Fortalecer el trabajo en equipo, incentivando el liderazgo efectivo.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AutoNum type="arabicPeriod"/>
            </a:pPr>
            <a:r>
              <a:rPr b="1" i="0" lang="en-US" sz="2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Evaluación del liderazgo de la sección.</a:t>
            </a:r>
            <a:endParaRPr/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 la síntesis y procesamiento de los datos obtenidos en terreno. </a:t>
            </a:r>
            <a:endParaRPr/>
          </a:p>
          <a:p>
            <a:pPr indent="-457200" lvl="2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AutoNum type="arabicPeriod" startAt="2"/>
            </a:pPr>
            <a:r>
              <a:rPr b="1" i="0" lang="en-US" sz="2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Informe práctico</a:t>
            </a:r>
            <a:r>
              <a:rPr b="0" i="0" lang="en-US" sz="2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20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Intensificar el interés en el aprendizaje y los conocimientos entregados en el laboratorio</a:t>
            </a:r>
            <a:endParaRPr/>
          </a:p>
          <a:p>
            <a:pPr indent="-457200" lvl="2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AutoNum type="arabicPeriod" startAt="2"/>
            </a:pPr>
            <a:r>
              <a:rPr b="1" i="0" lang="en-US" sz="2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Prueba de salida.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b="1" i="0" lang="en-US" sz="2400" u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«La nota final de la experiencia será la ponderación igualitaria de cada evaluación antes mencionada»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106" name="Google Shape;106;p2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07" name="Google Shape;107;p2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727075" y="1490662"/>
            <a:ext cx="660717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Métodos de evaluación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1484312" y="6356350"/>
            <a:ext cx="5921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117" name="Google Shape;117;p3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alumno debe: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Conocer los objetivos generales y específicos de cada sección.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plenamente el procedimiento a seguir en cada sección.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Dirigir una sección o parte de ella, según los requerimientos del laboratorio y el criterio del profesor.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Otorgar labores a sus compañeros.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Optimizar el tiempo.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Disponer de los recursos espaciales y materiales adecuados.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Minimizar el desorden en las operaciones.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Evitar confusiones de los otros integrantes del grupo.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Supervisar valores entregados y resultados obtenidos.</a:t>
            </a:r>
            <a:endParaRPr/>
          </a:p>
          <a:p>
            <a:pPr indent="-2540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119" name="Google Shape;119;p3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0" name="Google Shape;120;p3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727075" y="1490662"/>
            <a:ext cx="6607175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Evaluación del liderazgo de la sección.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1484312" y="6356350"/>
            <a:ext cx="5921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130" name="Google Shape;130;p4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500"/>
              <a:buNone/>
            </a:pPr>
            <a:r>
              <a:t/>
            </a:r>
            <a:endParaRPr b="1" i="0" sz="5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grupo deberá presentar el informe práctico con: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Datos tabulados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Gráficas requeridas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Conclusiones o comentarios de cada sección </a:t>
            </a:r>
            <a:endParaRPr/>
          </a:p>
          <a:p>
            <a:pPr indent="-241300" lvl="1" marL="8001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entrega de este informe debe ser en el mismo de la experiencia, a no ser de que el profesor considere un plazo diferente (máximo una semana)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formato de estos informes, serán presentados una semana antes de la experiencia, junto con la guía del laboratorio, para que el grupo la presente impresa al momento de la experiencia. </a:t>
            </a:r>
            <a:endParaRPr b="0" i="0" sz="180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132" name="Google Shape;132;p4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33" name="Google Shape;133;p4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727075" y="1490662"/>
            <a:ext cx="6607175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2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Informe práctico</a:t>
            </a:r>
            <a:r>
              <a:rPr b="0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1484312" y="6356350"/>
            <a:ext cx="5921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143" name="Google Shape;143;p5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r>
              <a:t/>
            </a:r>
            <a:endParaRPr b="1" i="0" sz="1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 preguntas concretas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tópicos a evaluar serán: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Consideración los resultados de las pruebas efectuadas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Conocimientos básicos sobre las distintas energías renovables </a:t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Acotaciones o datos relevantes entregados por el profesor de laboratorio</a:t>
            </a:r>
            <a:endParaRPr/>
          </a:p>
          <a:p>
            <a:pPr indent="-2540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duración de este test será de 18 minutos.</a:t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8001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145" name="Google Shape;145;p5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46" name="Google Shape;146;p5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727075" y="1490662"/>
            <a:ext cx="6607175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Prueba de salida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1484312" y="6356350"/>
            <a:ext cx="5921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>
            <p:ph type="ctrTitle"/>
          </p:nvPr>
        </p:nvSpPr>
        <p:spPr>
          <a:xfrm>
            <a:off x="1892300" y="900112"/>
            <a:ext cx="4660900" cy="481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evaluativo</a:t>
            </a:r>
            <a:endParaRPr/>
          </a:p>
        </p:txBody>
      </p:sp>
      <p:sp>
        <p:nvSpPr>
          <p:cNvPr id="156" name="Google Shape;156;p6"/>
          <p:cNvSpPr txBox="1"/>
          <p:nvPr>
            <p:ph idx="1" type="subTitle"/>
          </p:nvPr>
        </p:nvSpPr>
        <p:spPr>
          <a:xfrm>
            <a:off x="727075" y="2198687"/>
            <a:ext cx="7194550" cy="386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nota posee la misma ponderación.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Nota: </a:t>
            </a:r>
            <a:r>
              <a:rPr b="0" i="0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Trabajo en clase + Nota Informe + Nota Prueba de salida </a:t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</a:t>
            </a: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1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N°</a:t>
            </a: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cxnSp>
        <p:nvCxnSpPr>
          <p:cNvPr id="158" name="Google Shape;158;p6"/>
          <p:cNvCxnSpPr/>
          <p:nvPr/>
        </p:nvCxnSpPr>
        <p:spPr>
          <a:xfrm flipH="1" rot="10800000">
            <a:off x="727075" y="1381125"/>
            <a:ext cx="6607175" cy="190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59" name="Google Shape;159;p6"/>
          <p:cNvSpPr txBox="1"/>
          <p:nvPr/>
        </p:nvSpPr>
        <p:spPr>
          <a:xfrm>
            <a:off x="815975" y="238125"/>
            <a:ext cx="65182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Laboratorio de Generación eléctrica con fuentes de energía renovables</a:t>
            </a: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727075" y="1490662"/>
            <a:ext cx="6607175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Nota Final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1484312" y="6356350"/>
            <a:ext cx="5921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20s1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2012-06-05T18:28:47Z</dcterms:created>
  <dc:creator>Daniel Rodríguez</dc:creator>
</cp:coreProperties>
</file>